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b-NO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 linj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tt linj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tt linj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tt linj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tt linj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b-NO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 linj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tt linj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tt linj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tt linj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tt linj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tt linj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 linj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 linj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ssholder for inn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3" name="Plassholder for bunn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0" name="Rett linj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 linj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tt linj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tt linj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ssholder for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1" name="Plassholder for bunn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 linj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B2221A-7844-4795-AF4D-9A37DA53B262}" type="datetimeFigureOut">
              <a:rPr lang="nb-NO" smtClean="0"/>
              <a:pPr/>
              <a:t>07.10.2016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F6A2D1-D22F-4A18-A78F-5911EB7DFCC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athrine.immerstein@randaberg.kommune.no" TargetMode="External"/><Relationship Id="rId2" Type="http://schemas.openxmlformats.org/officeDocument/2006/relationships/hyperlink" Target="mailto:bente.serigstad@randaberg.kommune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POSITIV GRENSESETTING</a:t>
            </a:r>
            <a:br>
              <a:rPr lang="nb-NO" dirty="0" smtClean="0"/>
            </a:br>
            <a:r>
              <a:rPr lang="nb-NO" dirty="0" smtClean="0"/>
              <a:t>”DE UTROLIGE ÅRENE”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Cathrine Immerstein Lid</a:t>
            </a:r>
          </a:p>
          <a:p>
            <a:r>
              <a:rPr lang="nb-NO" dirty="0" smtClean="0"/>
              <a:t>Bente Serigstad</a:t>
            </a:r>
          </a:p>
          <a:p>
            <a:r>
              <a:rPr lang="nb-NO" dirty="0" smtClean="0"/>
              <a:t>6.Mars 2013</a:t>
            </a:r>
            <a:endParaRPr lang="nb-NO" dirty="0"/>
          </a:p>
        </p:txBody>
      </p:sp>
      <p:sp>
        <p:nvSpPr>
          <p:cNvPr id="35842" name="AutoShape 2" descr="data:image/jpeg;base64,/9j/4AAQSkZJRgABAQAAAQABAAD/2wCEAAkGBhQSERQUEhQWFRUVGRwVGRgYFhocHxoYHBwcHRoYHR0dHiceGCAkHxUcHzIiIycpLCwsHx4xNTAqNSYsLCkBCQoKDgwOGg8PGi8kHSQsKSw1LSwuKSw1LTUuLSwsKS0pKSwsKSwpLCwsLCksNSkvKSwpKSksLCwpKSwsKSksLP/AABEIAIAAoAMBIgACEQEDEQH/xAAcAAACAwEBAQEAAAAAAAAAAAAGBwADBQQBAgj/xAA9EAABAwEFBAcGBQQBBQAAAAABAgMRAAQFEiExBkFRYQcTInGBkbEVMlJyocEUI0Ji8DOSotGCJEPC0uH/xAAaAQADAQEBAQAAAAAAAAAAAAAAAgMBBAUG/8QAKhEAAgIBBAEDAgcBAAAAAAAAAQIAAxEEEiExQRMUUXGRBSIyYaGxwYH/2gAMAwEAAhEDEQA/AHjUqVKITC2w2rbu9guudonsoQDmtWschxO6kXfW2Ntt64UtcahpkqCQO5Oa44qy7qKOnVR/F2UH3Q0vD4rTjP0TQxsXe7TKnA7CcYELO6NUnhrUb7GrrLIMkSlahmwTMxq02qyqCkqfYVuMrSD3g9lXcQe6nV0YbdG3tuNvQH2QkqIyC0KmFxuMpII7jvyAdptomFWdaErS4peQA3H4jwiunoQQTbXiNAz2vFXZ9D9anpbntTc64jXVrW2FOY7qlQVK6pGSpUqUQkqVKlEJKlSpRCSpUqUQkqVKlEJKlSpRCeGgPbrpSTYXOpabDz0SqVYUoB0BIBJUdYGg36Tu2+/VBZSiAEmM85jWvz9tIVm2WhTs41OrOYiRJwxyiKbYcZiK4Y4EYd1bVs32sWS32dKFZqacaWZCozAkSkx3g5yMqF9vtgTdpbUlwutOkpBUAFBQEwYyMiTIjSujo4uVwPJtZ7CG5wFX6iQQT8onzjnVfSTtf+NcbQhQU2ziOJIEKWoRIO8ACARrJo2kcw3gnExdmtmHre91TMSBiUo6IScgT3nIDfBp8bFbFNXc0pKCVuLILjhABURMCBokSYHM0lthdsfZ7jqsJUl1KUmAJGAqIOfzmfCmLdfSs2+oICwhSsgFpiTwBkieU0Bc9QLhYyKlC3t93iP7a99vu8U+VN6bSfuEhRXhNCNt2sW02pxxSQlIkmPp30qr+6UrbaSQlwsN7koEKj9yuPdEfWlK47jrYG6n6Dmva/M137a21lWJu1Ok8FrLgPIhROXdFNHZPpIctaCFYUuojEkDIj4kydOW41gGYzNt7jIqUL+33eKfKp7fd4p8qf0zJe4SFFShf2+7xT5VPb7vFPlR6Zh7hIUVKF/b7vFPlU9vu8U+VHpmHuEhRUoX9vu8U+VX2G/llYC4IJjIRHCs2GaL1My7Z/UX8x9TQ5trcxtFmVgTLiCFp4mNUjvBNEls/qL+Y+pqmujGRicWdrZESNms77n5TaXVTlgGKPEe6PGKIb32ENnsheU4S4mMSRGEAmCAdSROtM0D+fzWhHpIvQIs6WR7zpnuQmCTyzgf3cKmUCgzoFrMwAgbsvs6bY6pGLAlAClGJOZgQOORrzafZ42R0IKsSVJxJVodYPcQa2ejK1pS+8g5KdQnD3oKjH+Z8q3tv7gVaGkLaTiW1PZGpQqMUcSCkHzpQoK5jmwizB6mJc/SQ4FITaEoKICSsAhQ/cc4Vz0piA8Mxx5caRKkkEgggjcRB8QcxXXYL3cadQ4FKOEjLEe0kfo5iMorVcjuY9QbqHXSfaCGGkDRbhJ54RIHmZ8KDtlrpTabU20swkklUakDMgd/+6YO0F3IvGypLCwSDjQecQUn4TBilqth+yupKkrZcSZSSNDyOh8NalqVZ1YIecdx6GAwDG/emylmfb6stpRAhKkAApPI7xpkdRSx2WcUxeDad4cUyqN4zSfCQD3VqHpTtODCG2guI6wYvMJmB55VXsBcC3Hk2hYOBEqCj+tZ4cYkkniRXj/hGl1VG4XHg485+s6tU6FeIy6lSpX0k8aSuK330wxAeebbJzhSgDHGNYqraK9xZrOt3UjJIPxHIUniVvOEqJW4oySdSd55elTd9stVSbI7LFb23k4mnEOJ4oUCPppV9JeyvP2RwOIlB8weSuNNe4b6TamUuJyOik/Coaj6yORFCvum3UNUeZo1bZffR8w9RVVW2X30fMn1FOepEdz22f1F/MfU1TV1r/qL+Y+pqgqAEkwBnNA6ge5ReN4IYbU44YSkSfsBxJ4Uo7VbHLdacS8sWg1CEDQDj37zPdXXtftR+LchB/JR7v7j8Z+3KrrgsGBJWoQpWnIfzOpZ3tjxPT0Ol3NzMZ9lyzOpKTCgcSVDfH8z76blxXym1MpdTqclD4VjUfccqAb7s2No8U9ofeuLY/aL8I92zDTkBfKNF+E58qP0NiPrtNsOBGXetwsWgQ62FRoRIUP+QzoXvbo0ClA2ZYQk6pXKoPEHU9xo4BqVQqDPLV2XqKq32W03W7+Ws4FZhUdhXEEHIEc4Mb66L72zTarIW1t4XcSSCPdAGqhOY4RzplOtJUIUAoHUESPI0NX7sIw40rqG0tO6pKZAJ+EiYg91TKkdSq2KT+Ycxa2Hq+tb63JvEnHyTInwini2kAAJACYyjSN0cqRljsi3lBDaVKUrRIGfHSt+5tsLRZD1a0laB+hYKVJ7jE+Bkd1Kjbe5W5C3UatSlfeXSHaFuAskNIH6YCsXzEjPuEVtWfpPbhHWNLBPvlJBA7gcz3etUDgznNLYzLek5Kvw7UTHW9r+xUfzuoIuN5KXDiIEiAd2v0yprY7PbmCAoONq1jIg7uaSDSs2juJVkeLZViBAUlXEc+Y04HWp2LnmdmjuNTA45E071tCA0oKIlQIA5+HrWj0XLPWWkCcOFBPDFK48Yn6cKz9m9h1WpvrVOBtBJAAEkxlPACRFbt4Wtm6WeqYGJ53tEqz0yxK3RnASOdZWu3mW12r902AIaVbZffR8yfUUrLj21tZfbQpXXBxYSUlKQYJAJSQAREzv0zpp2b+oj5h6irBgRPMZChwZLZ/UX8x9TQL0jX8UJTZ2zBcGJwjcjcnliP0B40d2v+ov5j6mkntLbC7a31H4ykdyTh/8ZpXOFlKly5nRcV1BQDi8x+kceZ/1RBQhZr2cbEJVkNxAIq1W0D3xAdyRQjqB1Pfp1NVaYA5hSROXHKg68LCWllJ0/SeVXe3Hvj/xT/que02xbhBWZIyGX+qV3VpPU312jgHMY3R7fvXNFlZ7bMAE72zknPeREeXGiylz0e3W8m041NrSjq1AlSSAZiBn3Ux4pksGOTPCtTDcTyoDXsVm37fjdlbxuanJKd6jwH3O6m3r8yQUwL2VsoRezyfh62P7gR9DRhf2zbNrTDghQ91Y95P/ALDkZFK2wX8tu1C0nNRUVKHEK94DwOXcKb13Xi2+2HGlYkn6HeDwNIhGOZe0MCCIs7X0f2tCoQhLg3KSpI8wogj61lXzcjtlcCHQJUAUlJkK5DKSRvHdTrw18rZBiQDGYkTB4jLKsIQ9GaLn8iJxNktdjwvBLjOLRXHkRmPBQrnva+HLS5jdIKoCcgAABuAHnThvi1ttMuLeALYBxAj3v285pIOaGMtYE6cBO+KVsDoytbbuSIT7O7cLsrfVFAcQJKc4InMjmJNcV2WNy8LX21GV9pavhQOA+gHrRE9eN0OoSFpwGAJS24lQgb1IEK7zNE+zl1WZpvHZYKV6rxFRVG6TmI4ZUwHyYhcDJA5l91XAxZh+S2EnQq1Ue8n0rVsvvo+YeoqqrbL76PmHqKrxic2STzOm1J7avmPrS6vvo2cdtSltKQlpw41TMpJ1hIHa4676Y9q99XefWlNt5tQ8u0LZQtSG2zgISYxqykkjMjcBpxr5DSNe97CtvvzPXIAE82yuqx2ZltpkhT+KVKmVYQkg4oyEkiB31ybEbNptjyw5PVtplUZdpU4YPgTQ3Rf0d7SBh0srHYfUkAgZpc0E8jkOWvGvWtSyrTsEOW+TEHcIb52IsrFifUhvE4lBUFqJKgRpGcChDYa2stWtJfw4SClKlCQlR0Vy4TTYvhjHZ3k64m1D/E0hULkAjeJrk/D2bUVOrkmM/E/QgUCJBka6z9dK9pDWG9nmSCy6tBHBRjxTofEU5LkvsO2NFochPYKl8Bh94jyrztVoXowQcgxgwM0bQ+lCStaglKRJUTAApLbV31+KtK3BKkDsNiM8PADcVHOO6av2p2tcti96GR7rc/5LjU/QVjWW0qbWlxMYkEKEiRI0kHWvW0OjNI3t+qIxBh4notmzz1hFoImD7gPwHKeU8aEbuvW0WF44JQsGFoVodMlDTxHeKbGym0gtrJXhwqSrAoTImAZB1ghQ1rE6RNl+tR+IaH5jY7YA99A+6de6eVc1Orb1DTqOiftGK+RNzZvadu2N4kdlaffQdUn7g7iK2K/PrbhGaSQeIJH1FF2xO1Vp/EtMqcU424cJCziIyJxBRzERxil1P4YVBes8d4gGzxC/pFbmwOclIPfCx/uhLo42dS+4t11IU232ADvWoGcv2g+ahXX0lbS4j+Fb0SQp0/uyKUeGSj/xoYuLal6xYi2RgOakqzSSB73IxvG7Wraam72hA4J5Ew43T6vPY+02YErbJQnLrAQoEaA8fOiTopt5xvtKV2SlLiQT+qSFRPERpwowvVhdpsC04cK3GpwncqJw8RnlSUBggiQR4EH1FVpsbWUsj8ETCADP0Fhr7s6e2n5h6ilj0cXvaVWjqitbjQSSoLJVhjQgnNOeUaHwpn2f30/MPUV41qWae0Ju/mOACOp9Wr31fMfWgbaro8FocU8ysIWrNSVA4VHiCM0+RFMBFm6x5SZjM10eyUkjCqQDBqlNd+82U/MDjoxFu9HltT/20q+RaT6xRJsh0fKacS9aSnEkyhsGYPxKOmW4DfnTKvFltHZTOLnVV32XrFwdNTV7dVqHb0MjJ+JgAxmc00u7/wCjBRWpdlWiFGerXlHJKswRwBAjOmsxdyFFwSYSYFWIu5rCVYiUjU1PTU6ir8yEc/5NYgxIXf0bWpa4cAaRvUSCY34QNT3/AGpnM3W2lgMBP5YRgjkRn4/et9V1twFYyArTSqvZCsYTOWs8qfUjVWkbh9v7gMCJ68ei+0JV+QptxG7ErCociIg94I7q+LH0X2pR/MU02njiKj5AAeZpyv3YIBbViEwfOKqesEOhAOu/+d1UbU6xBtOPAz9epmFMwrguFuyNdW3JzxKUdVKyz5aARWka7UXUoqUJACdTX0q64UntAhRjKvOOnvc7yPMbIi+tvRdZlGW1ra/aII+okedaOzuxLNkUVpKluERiVGQ3wBkJ45mi+8WW0dlM4u+uWzntpynMZVW628N6DvnxMAHcFNqNhW7WrrEq6t2M1RKVcMQ18R9Yrm2c6Om2FdY+oPOCCkR2EkaGDmo9/lTJvOzYltpAiZz+1UrucGQhcqG4/wDzSulk1Sg1KcgfT+PMzjuZlYtv2Nsjyy4tlOM5lSSUknicMSaLXLI2hsKXikj6xXxaLqjAQZBIB5TXKNNfXyp54zjvmNuBmLd92tMJwMtpbTrCQBJ4neT3mu2z++n5h6itdd1tpxEzA51lpKesGGYxCJ8KW3TvUymw8kwBHidVkVFoPeoV3uuBspSDmtc1lW1hSXCYOZJBFUKKiZMzxzroGqNAZNvOTMK5xNW+UqjROERnvrnuVcOHmPvXG4tStSo9818hJ4GoWanN4uA68TQOMTVsrBZS4V79M9dfWarsqv8Ap3PH7VwOOLV7xUe+a8BVBGcHXXOqHVAMAq8AEfeZtm23Z0rabCtOHHlViHjjKCMIjs8+P2rDW8spCc4TplUL6yQSVSNKuNei4wvx/wBmbZqXY2W0HHl2hE+Ar20WdXXpVHZEfest60rXGKctMo8a+jbXCRJJjPT+TWDWVbRXg4BGP7htPc17ajEhYTrOcfX6V8tWdtASoJzJAE651jP3g6jG4gEqgnDGpGgrHcv60ONY1dkhQGLq1kARJOCQSQQEyDvyq3ukc7wvPXMNphZfIURonCIz31x3Q3LkncJofe2hdOOWlqCCcyVAZFIn3CdVbtAk1WjaF1OKGFyBJAMHCSrCCIOfYPkONczsXvFu04/eb4h6CF4VAgwTn4EVUpkJKloGJZ50HP39aGXi2htSkJOKQhRmQVADdo24NdSjiJqb2mfCieqVKs5BJzgawnOSSARwMxFdp1W4Alee/HHHiLiGqystJgAkjPF3VfjEpSd4keEUFWW/Xl5dU5B17R+GTkQNScpOdUt34+HACgrhSkpICk4c0BKZIM5KJJMRh0OtYNYQeF+B4hth4pR7UZkce6sJ1JDwxAA4gctNRWAdqnlKUQ0uOWIFUToMI5awc677ktTj7oBaUkDtYySQYKd5SJBBkHfnkKjqXa8qAvR/aaBif//Z"/>
          <p:cNvSpPr>
            <a:spLocks noChangeAspect="1" noChangeArrowheads="1"/>
          </p:cNvSpPr>
          <p:nvPr/>
        </p:nvSpPr>
        <p:spPr bwMode="auto">
          <a:xfrm>
            <a:off x="0" y="-592138"/>
            <a:ext cx="1524000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5844" name="AutoShape 4" descr="data:image/jpeg;base64,/9j/4AAQSkZJRgABAQAAAQABAAD/2wCEAAkGBhQSERQUEhQWFRUVGRwVGRgYFhocHxoYHBwcHRoYHR0dHiceGCAkHxUcHzIiIycpLCwsHx4xNTAqNSYsLCkBCQoKDgwOGg8PGi8kHSQsKSw1LSwuKSw1LTUuLSwsKS0pKSwsKSwpLCwsLCksNSkvKSwpKSksLCwpKSwsKSksLP/AABEIAIAAoAMBIgACEQEDEQH/xAAcAAACAwEBAQEAAAAAAAAAAAAGBwADBQQBAgj/xAA9EAABAwEFBAcGBQQBBQAAAAABAgMRAAQFEiExBkFRYQcTInGBkbEVMlJyocEUI0Ji8DOSotGCJEPC0uH/xAAaAQADAQEBAQAAAAAAAAAAAAAAAgMBBAUG/8QAKhEAAgIBBAEDAgcBAAAAAAAAAQIAAxEEEiExQRMUUXGRBSIyYaGxwYH/2gAMAwEAAhEDEQA/AHjUqVKITC2w2rbu9guudonsoQDmtWschxO6kXfW2Ntt64UtcahpkqCQO5Oa44qy7qKOnVR/F2UH3Q0vD4rTjP0TQxsXe7TKnA7CcYELO6NUnhrUb7GrrLIMkSlahmwTMxq02qyqCkqfYVuMrSD3g9lXcQe6nV0YbdG3tuNvQH2QkqIyC0KmFxuMpII7jvyAdptomFWdaErS4peQA3H4jwiunoQQTbXiNAz2vFXZ9D9anpbntTc64jXVrW2FOY7qlQVK6pGSpUqUQkqVKlEJKlSpRCSpUqUQkqVKlEJKlSpRCeGgPbrpSTYXOpabDz0SqVYUoB0BIBJUdYGg36Tu2+/VBZSiAEmM85jWvz9tIVm2WhTs41OrOYiRJwxyiKbYcZiK4Y4EYd1bVs32sWS32dKFZqacaWZCozAkSkx3g5yMqF9vtgTdpbUlwutOkpBUAFBQEwYyMiTIjSujo4uVwPJtZ7CG5wFX6iQQT8onzjnVfSTtf+NcbQhQU2ziOJIEKWoRIO8ACARrJo2kcw3gnExdmtmHre91TMSBiUo6IScgT3nIDfBp8bFbFNXc0pKCVuLILjhABURMCBokSYHM0lthdsfZ7jqsJUl1KUmAJGAqIOfzmfCmLdfSs2+oICwhSsgFpiTwBkieU0Bc9QLhYyKlC3t93iP7a99vu8U+VN6bSfuEhRXhNCNt2sW02pxxSQlIkmPp30qr+6UrbaSQlwsN7koEKj9yuPdEfWlK47jrYG6n6Dmva/M137a21lWJu1Ok8FrLgPIhROXdFNHZPpIctaCFYUuojEkDIj4kydOW41gGYzNt7jIqUL+33eKfKp7fd4p8qf0zJe4SFFShf2+7xT5VPb7vFPlR6Zh7hIUVKF/b7vFPlU9vu8U+VHpmHuEhRUoX9vu8U+VX2G/llYC4IJjIRHCs2GaL1My7Z/UX8x9TQ5trcxtFmVgTLiCFp4mNUjvBNEls/qL+Y+pqmujGRicWdrZESNms77n5TaXVTlgGKPEe6PGKIb32ENnsheU4S4mMSRGEAmCAdSROtM0D+fzWhHpIvQIs6WR7zpnuQmCTyzgf3cKmUCgzoFrMwAgbsvs6bY6pGLAlAClGJOZgQOORrzafZ42R0IKsSVJxJVodYPcQa2ejK1pS+8g5KdQnD3oKjH+Z8q3tv7gVaGkLaTiW1PZGpQqMUcSCkHzpQoK5jmwizB6mJc/SQ4FITaEoKICSsAhQ/cc4Vz0piA8Mxx5caRKkkEgggjcRB8QcxXXYL3cadQ4FKOEjLEe0kfo5iMorVcjuY9QbqHXSfaCGGkDRbhJ54RIHmZ8KDtlrpTabU20swkklUakDMgd/+6YO0F3IvGypLCwSDjQecQUn4TBilqth+yupKkrZcSZSSNDyOh8NalqVZ1YIecdx6GAwDG/emylmfb6stpRAhKkAApPI7xpkdRSx2WcUxeDad4cUyqN4zSfCQD3VqHpTtODCG2guI6wYvMJmB55VXsBcC3Hk2hYOBEqCj+tZ4cYkkniRXj/hGl1VG4XHg485+s6tU6FeIy6lSpX0k8aSuK330wxAeebbJzhSgDHGNYqraK9xZrOt3UjJIPxHIUniVvOEqJW4oySdSd55elTd9stVSbI7LFb23k4mnEOJ4oUCPppV9JeyvP2RwOIlB8weSuNNe4b6TamUuJyOik/Coaj6yORFCvum3UNUeZo1bZffR8w9RVVW2X30fMn1FOepEdz22f1F/MfU1TV1r/qL+Y+pqgqAEkwBnNA6ge5ReN4IYbU44YSkSfsBxJ4Uo7VbHLdacS8sWg1CEDQDj37zPdXXtftR+LchB/JR7v7j8Z+3KrrgsGBJWoQpWnIfzOpZ3tjxPT0Ol3NzMZ9lyzOpKTCgcSVDfH8z76blxXym1MpdTqclD4VjUfccqAb7s2No8U9ofeuLY/aL8I92zDTkBfKNF+E58qP0NiPrtNsOBGXetwsWgQ62FRoRIUP+QzoXvbo0ClA2ZYQk6pXKoPEHU9xo4BqVQqDPLV2XqKq32W03W7+Ws4FZhUdhXEEHIEc4Mb66L72zTarIW1t4XcSSCPdAGqhOY4RzplOtJUIUAoHUESPI0NX7sIw40rqG0tO6pKZAJ+EiYg91TKkdSq2KT+Ycxa2Hq+tb63JvEnHyTInwini2kAAJACYyjSN0cqRljsi3lBDaVKUrRIGfHSt+5tsLRZD1a0laB+hYKVJ7jE+Bkd1Kjbe5W5C3UatSlfeXSHaFuAskNIH6YCsXzEjPuEVtWfpPbhHWNLBPvlJBA7gcz3etUDgznNLYzLek5Kvw7UTHW9r+xUfzuoIuN5KXDiIEiAd2v0yprY7PbmCAoONq1jIg7uaSDSs2juJVkeLZViBAUlXEc+Y04HWp2LnmdmjuNTA45E071tCA0oKIlQIA5+HrWj0XLPWWkCcOFBPDFK48Yn6cKz9m9h1WpvrVOBtBJAAEkxlPACRFbt4Wtm6WeqYGJ53tEqz0yxK3RnASOdZWu3mW12r902AIaVbZffR8yfUUrLj21tZfbQpXXBxYSUlKQYJAJSQAREzv0zpp2b+oj5h6irBgRPMZChwZLZ/UX8x9TQL0jX8UJTZ2zBcGJwjcjcnliP0B40d2v+ov5j6mkntLbC7a31H4ykdyTh/8ZpXOFlKly5nRcV1BQDi8x+kceZ/1RBQhZr2cbEJVkNxAIq1W0D3xAdyRQjqB1Pfp1NVaYA5hSROXHKg68LCWllJ0/SeVXe3Hvj/xT/que02xbhBWZIyGX+qV3VpPU312jgHMY3R7fvXNFlZ7bMAE72zknPeREeXGiylz0e3W8m041NrSjq1AlSSAZiBn3Ux4pksGOTPCtTDcTyoDXsVm37fjdlbxuanJKd6jwH3O6m3r8yQUwL2VsoRezyfh62P7gR9DRhf2zbNrTDghQ91Y95P/ALDkZFK2wX8tu1C0nNRUVKHEK94DwOXcKb13Xi2+2HGlYkn6HeDwNIhGOZe0MCCIs7X0f2tCoQhLg3KSpI8wogj61lXzcjtlcCHQJUAUlJkK5DKSRvHdTrw18rZBiQDGYkTB4jLKsIQ9GaLn8iJxNktdjwvBLjOLRXHkRmPBQrnva+HLS5jdIKoCcgAABuAHnThvi1ttMuLeALYBxAj3v285pIOaGMtYE6cBO+KVsDoytbbuSIT7O7cLsrfVFAcQJKc4InMjmJNcV2WNy8LX21GV9pavhQOA+gHrRE9eN0OoSFpwGAJS24lQgb1IEK7zNE+zl1WZpvHZYKV6rxFRVG6TmI4ZUwHyYhcDJA5l91XAxZh+S2EnQq1Ue8n0rVsvvo+YeoqqrbL76PmHqKrxic2STzOm1J7avmPrS6vvo2cdtSltKQlpw41TMpJ1hIHa4676Y9q99XefWlNt5tQ8u0LZQtSG2zgISYxqykkjMjcBpxr5DSNe97CtvvzPXIAE82yuqx2ZltpkhT+KVKmVYQkg4oyEkiB31ybEbNptjyw5PVtplUZdpU4YPgTQ3Rf0d7SBh0srHYfUkAgZpc0E8jkOWvGvWtSyrTsEOW+TEHcIb52IsrFifUhvE4lBUFqJKgRpGcChDYa2stWtJfw4SClKlCQlR0Vy4TTYvhjHZ3k64m1D/E0hULkAjeJrk/D2bUVOrkmM/E/QgUCJBka6z9dK9pDWG9nmSCy6tBHBRjxTofEU5LkvsO2NFochPYKl8Bh94jyrztVoXowQcgxgwM0bQ+lCStaglKRJUTAApLbV31+KtK3BKkDsNiM8PADcVHOO6av2p2tcti96GR7rc/5LjU/QVjWW0qbWlxMYkEKEiRI0kHWvW0OjNI3t+qIxBh4notmzz1hFoImD7gPwHKeU8aEbuvW0WF44JQsGFoVodMlDTxHeKbGym0gtrJXhwqSrAoTImAZB1ghQ1rE6RNl+tR+IaH5jY7YA99A+6de6eVc1Orb1DTqOiftGK+RNzZvadu2N4kdlaffQdUn7g7iK2K/PrbhGaSQeIJH1FF2xO1Vp/EtMqcU424cJCziIyJxBRzERxil1P4YVBes8d4gGzxC/pFbmwOclIPfCx/uhLo42dS+4t11IU232ADvWoGcv2g+ahXX0lbS4j+Fb0SQp0/uyKUeGSj/xoYuLal6xYi2RgOakqzSSB73IxvG7Wraam72hA4J5Ew43T6vPY+02YErbJQnLrAQoEaA8fOiTopt5xvtKV2SlLiQT+qSFRPERpwowvVhdpsC04cK3GpwncqJw8RnlSUBggiQR4EH1FVpsbWUsj8ETCADP0Fhr7s6e2n5h6ilj0cXvaVWjqitbjQSSoLJVhjQgnNOeUaHwpn2f30/MPUV41qWae0Ju/mOACOp9Wr31fMfWgbaro8FocU8ysIWrNSVA4VHiCM0+RFMBFm6x5SZjM10eyUkjCqQDBqlNd+82U/MDjoxFu9HltT/20q+RaT6xRJsh0fKacS9aSnEkyhsGYPxKOmW4DfnTKvFltHZTOLnVV32XrFwdNTV7dVqHb0MjJ+JgAxmc00u7/wCjBRWpdlWiFGerXlHJKswRwBAjOmsxdyFFwSYSYFWIu5rCVYiUjU1PTU6ir8yEc/5NYgxIXf0bWpa4cAaRvUSCY34QNT3/AGpnM3W2lgMBP5YRgjkRn4/et9V1twFYyArTSqvZCsYTOWs8qfUjVWkbh9v7gMCJ68ei+0JV+QptxG7ErCociIg94I7q+LH0X2pR/MU02njiKj5AAeZpyv3YIBbViEwfOKqesEOhAOu/+d1UbU6xBtOPAz9epmFMwrguFuyNdW3JzxKUdVKyz5aARWka7UXUoqUJACdTX0q64UntAhRjKvOOnvc7yPMbIi+tvRdZlGW1ra/aII+okedaOzuxLNkUVpKluERiVGQ3wBkJ45mi+8WW0dlM4u+uWzntpynMZVW628N6DvnxMAHcFNqNhW7WrrEq6t2M1RKVcMQ18R9Yrm2c6Om2FdY+oPOCCkR2EkaGDmo9/lTJvOzYltpAiZz+1UrucGQhcqG4/wDzSulk1Sg1KcgfT+PMzjuZlYtv2Nsjyy4tlOM5lSSUknicMSaLXLI2hsKXikj6xXxaLqjAQZBIB5TXKNNfXyp54zjvmNuBmLd92tMJwMtpbTrCQBJ4neT3mu2z++n5h6itdd1tpxEzA51lpKesGGYxCJ8KW3TvUymw8kwBHidVkVFoPeoV3uuBspSDmtc1lW1hSXCYOZJBFUKKiZMzxzroGqNAZNvOTMK5xNW+UqjROERnvrnuVcOHmPvXG4tStSo9818hJ4GoWanN4uA68TQOMTVsrBZS4V79M9dfWarsqv8Ap3PH7VwOOLV7xUe+a8BVBGcHXXOqHVAMAq8AEfeZtm23Z0rabCtOHHlViHjjKCMIjs8+P2rDW8spCc4TplUL6yQSVSNKuNei4wvx/wBmbZqXY2W0HHl2hE+Ar20WdXXpVHZEfest60rXGKctMo8a+jbXCRJJjPT+TWDWVbRXg4BGP7htPc17ajEhYTrOcfX6V8tWdtASoJzJAE651jP3g6jG4gEqgnDGpGgrHcv60ONY1dkhQGLq1kARJOCQSQQEyDvyq3ukc7wvPXMNphZfIURonCIz31x3Q3LkncJofe2hdOOWlqCCcyVAZFIn3CdVbtAk1WjaF1OKGFyBJAMHCSrCCIOfYPkONczsXvFu04/eb4h6CF4VAgwTn4EVUpkJKloGJZ50HP39aGXi2htSkJOKQhRmQVADdo24NdSjiJqb2mfCieqVKs5BJzgawnOSSARwMxFdp1W4Alee/HHHiLiGqystJgAkjPF3VfjEpSd4keEUFWW/Xl5dU5B17R+GTkQNScpOdUt34+HACgrhSkpICk4c0BKZIM5KJJMRh0OtYNYQeF+B4hth4pR7UZkce6sJ1JDwxAA4gctNRWAdqnlKUQ0uOWIFUToMI5awc677ktTj7oBaUkDtYySQYKd5SJBBkHfnkKjqXa8qAvR/aaBif//Z"/>
          <p:cNvSpPr>
            <a:spLocks noChangeAspect="1" noChangeArrowheads="1"/>
          </p:cNvSpPr>
          <p:nvPr/>
        </p:nvSpPr>
        <p:spPr bwMode="auto">
          <a:xfrm>
            <a:off x="0" y="-592138"/>
            <a:ext cx="1524000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35846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5" y="1160748"/>
            <a:ext cx="2448268" cy="1836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IGNORERING ????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Hvilken atferd kan ikke ignoreres?</a:t>
            </a:r>
          </a:p>
          <a:p>
            <a:r>
              <a:rPr lang="nb-NO" dirty="0" smtClean="0"/>
              <a:t>Hvilken atferd kan ignoreres?</a:t>
            </a:r>
          </a:p>
          <a:p>
            <a:r>
              <a:rPr lang="nb-NO" dirty="0" smtClean="0"/>
              <a:t>Hva er viktig å huske på når en ignorere</a:t>
            </a:r>
          </a:p>
          <a:p>
            <a:r>
              <a:rPr lang="nb-NO" dirty="0" smtClean="0"/>
              <a:t>Etter ignorering – den voksne tar barn inn i aktivitet og gir pos oppmerksomhet</a:t>
            </a:r>
            <a:endParaRPr lang="nb-NO" dirty="0"/>
          </a:p>
        </p:txBody>
      </p:sp>
      <p:pic>
        <p:nvPicPr>
          <p:cNvPr id="4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8640"/>
            <a:ext cx="18242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Sett av kvalitetstid med barna</a:t>
            </a:r>
          </a:p>
          <a:p>
            <a:r>
              <a:rPr lang="nb-NO" dirty="0" smtClean="0"/>
              <a:t>Bruk leken til å være modeller for god atferd / venneferdigheter</a:t>
            </a:r>
          </a:p>
          <a:p>
            <a:r>
              <a:rPr lang="nb-NO" dirty="0" smtClean="0"/>
              <a:t>Ros masse, og vær bevisst hvordan</a:t>
            </a:r>
          </a:p>
          <a:p>
            <a:r>
              <a:rPr lang="nb-NO" dirty="0" smtClean="0"/>
              <a:t>Våg å stå i konfrontasjoner med barnet ditt. Det at du setter grenser og konsekvenser gjør barna dine trygge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Bente: </a:t>
            </a:r>
            <a:r>
              <a:rPr lang="nb-NO" dirty="0" err="1" smtClean="0">
                <a:hlinkClick r:id="rId2"/>
              </a:rPr>
              <a:t>bente.serigstad@randaberg.kommune.no</a:t>
            </a:r>
            <a:endParaRPr lang="nb-NO" dirty="0" smtClean="0"/>
          </a:p>
          <a:p>
            <a:pPr>
              <a:buNone/>
            </a:pPr>
            <a:r>
              <a:rPr lang="nb-NO" dirty="0" smtClean="0"/>
              <a:t>Cathrine: </a:t>
            </a:r>
            <a:r>
              <a:rPr lang="nb-NO" dirty="0" err="1" smtClean="0">
                <a:hlinkClick r:id="rId3"/>
              </a:rPr>
              <a:t>cathrine.immerstein@randaberg.kommune.no</a:t>
            </a:r>
            <a:endParaRPr lang="nb-NO" dirty="0" smtClean="0"/>
          </a:p>
          <a:p>
            <a:pPr>
              <a:buNone/>
            </a:pPr>
            <a:r>
              <a:rPr lang="nb-NO" smtClean="0"/>
              <a:t>TAKK FOR OSS!!</a:t>
            </a:r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HVEM ER VI?</a:t>
            </a:r>
          </a:p>
          <a:p>
            <a:r>
              <a:rPr lang="nb-NO" dirty="0" smtClean="0"/>
              <a:t>FORELDREVEILEDNINGSKURS ”DE UTROLIGE ÅRENE”</a:t>
            </a:r>
          </a:p>
          <a:p>
            <a:r>
              <a:rPr lang="nb-NO" dirty="0" smtClean="0"/>
              <a:t>LEK</a:t>
            </a:r>
          </a:p>
          <a:p>
            <a:r>
              <a:rPr lang="nb-NO" dirty="0" smtClean="0"/>
              <a:t>ROS</a:t>
            </a:r>
          </a:p>
          <a:p>
            <a:r>
              <a:rPr lang="nb-NO" dirty="0" smtClean="0"/>
              <a:t>GRENSESETTING</a:t>
            </a:r>
          </a:p>
          <a:p>
            <a:r>
              <a:rPr lang="nb-NO" dirty="0" smtClean="0"/>
              <a:t>- beskjeder</a:t>
            </a:r>
          </a:p>
          <a:p>
            <a:r>
              <a:rPr lang="nb-NO" dirty="0" smtClean="0"/>
              <a:t>IGNORERING</a:t>
            </a:r>
          </a:p>
        </p:txBody>
      </p:sp>
      <p:pic>
        <p:nvPicPr>
          <p:cNvPr id="4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8640"/>
            <a:ext cx="18242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ER VI?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Cathrine Immerstein Lid</a:t>
            </a:r>
          </a:p>
          <a:p>
            <a:r>
              <a:rPr lang="nb-NO" dirty="0" smtClean="0"/>
              <a:t>Bente Serigstad</a:t>
            </a:r>
            <a:endParaRPr lang="nb-NO" dirty="0"/>
          </a:p>
        </p:txBody>
      </p:sp>
      <p:pic>
        <p:nvPicPr>
          <p:cNvPr id="4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8640"/>
            <a:ext cx="18242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FORELDREVEILEDNINGSKURS </a:t>
            </a:r>
            <a:br>
              <a:rPr lang="nb-NO" dirty="0" smtClean="0"/>
            </a:br>
            <a:r>
              <a:rPr lang="nb-NO" dirty="0" smtClean="0"/>
              <a:t>”DE UTROLIGE ÅRENE”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Historie</a:t>
            </a:r>
          </a:p>
          <a:p>
            <a:r>
              <a:rPr lang="nb-NO" dirty="0" smtClean="0"/>
              <a:t>Hvem er kurset for?</a:t>
            </a:r>
          </a:p>
          <a:p>
            <a:r>
              <a:rPr lang="nb-NO" dirty="0" smtClean="0"/>
              <a:t>Hvordan melde seg på?</a:t>
            </a:r>
          </a:p>
          <a:p>
            <a:r>
              <a:rPr lang="nb-NO" dirty="0" smtClean="0"/>
              <a:t>Foreldrepyramiden</a:t>
            </a:r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908720"/>
            <a:ext cx="1824200" cy="1368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Likebent trekant 3"/>
          <p:cNvSpPr/>
          <p:nvPr/>
        </p:nvSpPr>
        <p:spPr>
          <a:xfrm>
            <a:off x="1187624" y="764704"/>
            <a:ext cx="5976664" cy="5616624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linje 5"/>
          <p:cNvCxnSpPr/>
          <p:nvPr/>
        </p:nvCxnSpPr>
        <p:spPr>
          <a:xfrm>
            <a:off x="3347864" y="2348880"/>
            <a:ext cx="172819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/>
          <p:nvPr/>
        </p:nvCxnSpPr>
        <p:spPr>
          <a:xfrm>
            <a:off x="2771800" y="3356992"/>
            <a:ext cx="273630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>
            <a:off x="2195736" y="4437112"/>
            <a:ext cx="396044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1763688" y="5301208"/>
            <a:ext cx="482453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3995936" y="4437112"/>
            <a:ext cx="0" cy="86409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/>
          <p:cNvSpPr txBox="1"/>
          <p:nvPr/>
        </p:nvSpPr>
        <p:spPr>
          <a:xfrm>
            <a:off x="2987824" y="55892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/>
              <a:t>LEK</a:t>
            </a:r>
            <a:endParaRPr lang="nb-NO" b="1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2339752" y="45811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/>
              <a:t>ROS</a:t>
            </a:r>
            <a:endParaRPr lang="nb-NO" b="1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4139952" y="46531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BELØNNING</a:t>
            </a:r>
            <a:endParaRPr lang="nb-NO" b="1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2843808" y="3356992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1600" b="1" dirty="0" smtClean="0"/>
              <a:t> KLARE GRENSER</a:t>
            </a:r>
          </a:p>
          <a:p>
            <a:pPr>
              <a:buFont typeface="Arial" pitchFamily="34" charset="0"/>
              <a:buChar char="•"/>
            </a:pPr>
            <a:r>
              <a:rPr lang="nb-NO" sz="1600" b="1" dirty="0" smtClean="0"/>
              <a:t> HUSREGLER</a:t>
            </a:r>
          </a:p>
          <a:p>
            <a:pPr>
              <a:buFont typeface="Arial" pitchFamily="34" charset="0"/>
              <a:buChar char="•"/>
            </a:pPr>
            <a:r>
              <a:rPr lang="nb-NO" sz="1600" b="1" dirty="0" smtClean="0"/>
              <a:t> KONSEKVENT    GJENNOMFØRING</a:t>
            </a:r>
            <a:endParaRPr lang="nb-NO" sz="1600" b="1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3347864" y="2420888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1600" b="1" dirty="0" smtClean="0"/>
              <a:t> IGNORE</a:t>
            </a:r>
          </a:p>
          <a:p>
            <a:pPr>
              <a:buFont typeface="Arial" pitchFamily="34" charset="0"/>
              <a:buChar char="•"/>
            </a:pPr>
            <a:r>
              <a:rPr lang="nb-NO" sz="1600" b="1" dirty="0" smtClean="0"/>
              <a:t> AVLED</a:t>
            </a:r>
          </a:p>
          <a:p>
            <a:pPr>
              <a:buFont typeface="Arial" pitchFamily="34" charset="0"/>
              <a:buChar char="•"/>
            </a:pPr>
            <a:r>
              <a:rPr lang="nb-NO" sz="1600" b="1" dirty="0" smtClean="0"/>
              <a:t> OMDIRIGER</a:t>
            </a:r>
            <a:endParaRPr lang="nb-NO" sz="1600" b="1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3203848" y="148478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KONSEKVENSER</a:t>
            </a:r>
            <a:endParaRPr lang="nb-NO" sz="1600" b="1" dirty="0"/>
          </a:p>
        </p:txBody>
      </p:sp>
      <p:pic>
        <p:nvPicPr>
          <p:cNvPr id="23" name="Picture 6" descr="http://t3.gstatic.com/images?q=tbn:ANd9GcRKc9eLjPmX34w2S82DgtdIeUqWUmELUW-zjqNO8V1TpDqCpMv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3" y="1772816"/>
            <a:ext cx="1728192" cy="1296144"/>
          </a:xfrm>
          <a:prstGeom prst="rect">
            <a:avLst/>
          </a:prstGeom>
          <a:noFill/>
        </p:spPr>
      </p:pic>
      <p:sp>
        <p:nvSpPr>
          <p:cNvPr id="24" name="TekstSylinder 23"/>
          <p:cNvSpPr txBox="1"/>
          <p:nvPr/>
        </p:nvSpPr>
        <p:spPr>
          <a:xfrm>
            <a:off x="467544" y="2060848"/>
            <a:ext cx="2304256" cy="40011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Foreldrepyramide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Avgjørende betydning for relasjonen</a:t>
            </a:r>
          </a:p>
          <a:p>
            <a:r>
              <a:rPr lang="nb-NO" dirty="0" smtClean="0"/>
              <a:t>Stimulere, lære, være rollemodeller</a:t>
            </a:r>
          </a:p>
          <a:p>
            <a:r>
              <a:rPr lang="nb-NO" dirty="0" smtClean="0"/>
              <a:t>Bygge opp ”konto” til konfliktfylte situasjoner</a:t>
            </a:r>
          </a:p>
          <a:p>
            <a:r>
              <a:rPr lang="nb-NO" dirty="0" smtClean="0"/>
              <a:t>Hvilke ferdigheter vil vi at barna skal ha?</a:t>
            </a:r>
          </a:p>
          <a:p>
            <a:r>
              <a:rPr lang="nb-NO" dirty="0" smtClean="0"/>
              <a:t>Oppmerksomhetsprinsippet</a:t>
            </a:r>
          </a:p>
          <a:p>
            <a:r>
              <a:rPr lang="nb-NO" dirty="0" smtClean="0"/>
              <a:t>10 min hver dag </a:t>
            </a:r>
            <a:endParaRPr lang="nb-NO" dirty="0"/>
          </a:p>
        </p:txBody>
      </p:sp>
      <p:pic>
        <p:nvPicPr>
          <p:cNvPr id="4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8640"/>
            <a:ext cx="18242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Mangel på ros og oppmerksomhet kan øke upassende atferd</a:t>
            </a:r>
          </a:p>
          <a:p>
            <a:r>
              <a:rPr lang="nb-NO" dirty="0" smtClean="0"/>
              <a:t>God atferd skal ikke tas for </a:t>
            </a:r>
            <a:r>
              <a:rPr lang="nb-NO" dirty="0" err="1" smtClean="0"/>
              <a:t>gitt-da</a:t>
            </a:r>
            <a:r>
              <a:rPr lang="nb-NO" dirty="0" smtClean="0"/>
              <a:t> kan den forsvinne</a:t>
            </a:r>
          </a:p>
          <a:p>
            <a:r>
              <a:rPr lang="nb-NO" dirty="0" smtClean="0"/>
              <a:t>Hvilken atferd vil vi ikke se? – hva er det motsatte? – ROS!</a:t>
            </a:r>
          </a:p>
          <a:p>
            <a:r>
              <a:rPr lang="nb-NO" dirty="0" smtClean="0"/>
              <a:t>Eksempler på spesifikk ros:</a:t>
            </a:r>
          </a:p>
          <a:p>
            <a:r>
              <a:rPr lang="nb-NO" dirty="0" smtClean="0"/>
              <a:t>Ros de små stegene</a:t>
            </a:r>
          </a:p>
          <a:p>
            <a:r>
              <a:rPr lang="nb-NO" dirty="0" smtClean="0"/>
              <a:t>Spesifikk ros</a:t>
            </a:r>
          </a:p>
          <a:p>
            <a:r>
              <a:rPr lang="nb-NO" dirty="0" smtClean="0"/>
              <a:t>Vis entusiasme</a:t>
            </a:r>
          </a:p>
          <a:p>
            <a:r>
              <a:rPr lang="nb-NO" dirty="0" smtClean="0"/>
              <a:t>Ikke kombiner ros med irettesettelse</a:t>
            </a:r>
          </a:p>
          <a:p>
            <a:r>
              <a:rPr lang="nb-NO" dirty="0" smtClean="0"/>
              <a:t>Gi ros straks</a:t>
            </a:r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4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8640"/>
            <a:ext cx="18242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GRENSESETTING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Kommer tider der det er nødvendig å sette grenser for upassende atferd</a:t>
            </a:r>
          </a:p>
          <a:p>
            <a:r>
              <a:rPr lang="nb-NO" dirty="0" smtClean="0"/>
              <a:t>Husregler</a:t>
            </a:r>
          </a:p>
          <a:p>
            <a:r>
              <a:rPr lang="nb-NO" dirty="0" smtClean="0"/>
              <a:t>Vær innstilt på at barna kommer til å prøve ut grenser – normal atferd og sundt uttrykk</a:t>
            </a:r>
          </a:p>
          <a:p>
            <a:r>
              <a:rPr lang="nb-NO" dirty="0" err="1" smtClean="0"/>
              <a:t>Beskjeder-</a:t>
            </a:r>
            <a:r>
              <a:rPr lang="nb-NO" dirty="0" smtClean="0"/>
              <a:t> hvordan gi gode beskjeder?</a:t>
            </a:r>
          </a:p>
          <a:p>
            <a:r>
              <a:rPr lang="nb-NO" dirty="0" smtClean="0"/>
              <a:t>Tydelige voksne gir trygge barn</a:t>
            </a:r>
          </a:p>
        </p:txBody>
      </p:sp>
      <p:pic>
        <p:nvPicPr>
          <p:cNvPr id="4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8640"/>
            <a:ext cx="18242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Beskjeder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Reduser antall beskjeder</a:t>
            </a:r>
          </a:p>
          <a:p>
            <a:r>
              <a:rPr lang="nb-NO" dirty="0" smtClean="0"/>
              <a:t>Gi en beskjed om gangen</a:t>
            </a:r>
          </a:p>
          <a:p>
            <a:r>
              <a:rPr lang="nb-NO" dirty="0" smtClean="0"/>
              <a:t>Gi realistiske beskjeder</a:t>
            </a:r>
          </a:p>
          <a:p>
            <a:r>
              <a:rPr lang="nb-NO" dirty="0" smtClean="0"/>
              <a:t>Gi tydelige beskjeder</a:t>
            </a:r>
          </a:p>
          <a:p>
            <a:r>
              <a:rPr lang="nb-NO" dirty="0" smtClean="0"/>
              <a:t>Gi ”</a:t>
            </a:r>
            <a:r>
              <a:rPr lang="nb-NO" dirty="0" err="1" smtClean="0"/>
              <a:t>gjør-beskjeder</a:t>
            </a:r>
            <a:r>
              <a:rPr lang="nb-NO" dirty="0" smtClean="0"/>
              <a:t>”</a:t>
            </a:r>
          </a:p>
          <a:p>
            <a:r>
              <a:rPr lang="nb-NO" dirty="0" smtClean="0"/>
              <a:t>Gi høflige beskjeder</a:t>
            </a:r>
          </a:p>
          <a:p>
            <a:r>
              <a:rPr lang="nb-NO" dirty="0" smtClean="0"/>
              <a:t>Gi ”</a:t>
            </a:r>
            <a:r>
              <a:rPr lang="nb-NO" dirty="0" err="1" smtClean="0"/>
              <a:t>start-beskjeder</a:t>
            </a:r>
            <a:r>
              <a:rPr lang="nb-NO" dirty="0" smtClean="0"/>
              <a:t>”</a:t>
            </a:r>
          </a:p>
          <a:p>
            <a:r>
              <a:rPr lang="nb-NO" dirty="0" smtClean="0"/>
              <a:t>Tillat at tiden går</a:t>
            </a:r>
          </a:p>
          <a:p>
            <a:r>
              <a:rPr lang="nb-NO" dirty="0" smtClean="0"/>
              <a:t>Gi forvarsel og påminnelser</a:t>
            </a:r>
          </a:p>
          <a:p>
            <a:r>
              <a:rPr lang="nb-NO" dirty="0" smtClean="0"/>
              <a:t>”</a:t>
            </a:r>
            <a:r>
              <a:rPr lang="nb-NO" dirty="0" err="1" smtClean="0"/>
              <a:t>når-så</a:t>
            </a:r>
            <a:r>
              <a:rPr lang="nb-NO" dirty="0" smtClean="0"/>
              <a:t> beskjed”</a:t>
            </a:r>
          </a:p>
          <a:p>
            <a:r>
              <a:rPr lang="nb-NO" dirty="0" smtClean="0"/>
              <a:t>Gi valgmuligheter</a:t>
            </a:r>
          </a:p>
          <a:p>
            <a:r>
              <a:rPr lang="nb-NO" dirty="0" smtClean="0"/>
              <a:t>Gi korte beskjeder</a:t>
            </a:r>
          </a:p>
          <a:p>
            <a:r>
              <a:rPr lang="nb-NO" dirty="0" smtClean="0"/>
              <a:t>Støttende beskjeder</a:t>
            </a:r>
          </a:p>
          <a:p>
            <a:r>
              <a:rPr lang="nb-NO" dirty="0" smtClean="0"/>
              <a:t>Følg opp beskjeder: ros eller konsekvens</a:t>
            </a:r>
            <a:endParaRPr lang="nb-NO" dirty="0"/>
          </a:p>
        </p:txBody>
      </p:sp>
      <p:pic>
        <p:nvPicPr>
          <p:cNvPr id="4" name="Picture 6" descr="http://t3.gstatic.com/images?q=tbn:ANd9GcRKc9eLjPmX34w2S82DgtdIeUqWUmELUW-zjqNO8V1TpDqCpMv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8640"/>
            <a:ext cx="18242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nneskelige">
  <a:themeElements>
    <a:clrScheme name="Menneskelig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nneskelig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nneskelig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342</Words>
  <Application>Microsoft Office PowerPoint</Application>
  <PresentationFormat>Skjermfremvisning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Menneskelige</vt:lpstr>
      <vt:lpstr>POSITIV GRENSESETTING ”DE UTROLIGE ÅRENE”</vt:lpstr>
      <vt:lpstr>DAGENS AGENDA</vt:lpstr>
      <vt:lpstr>HVEM ER VI?</vt:lpstr>
      <vt:lpstr>FORELDREVEILEDNINGSKURS  ”DE UTROLIGE ÅRENE”</vt:lpstr>
      <vt:lpstr>PowerPoint-presentasjon</vt:lpstr>
      <vt:lpstr>LEK</vt:lpstr>
      <vt:lpstr>ROS</vt:lpstr>
      <vt:lpstr>GRENSESETTING </vt:lpstr>
      <vt:lpstr>Beskjeder</vt:lpstr>
      <vt:lpstr>IGNORERING ????</vt:lpstr>
      <vt:lpstr>OPPSUMMERING</vt:lpstr>
    </vt:vector>
  </TitlesOfParts>
  <Company>Randaberg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 GRENSESETTING ”DE UTROLIGE ÅRENE”</dc:title>
  <dc:creator>Ansatt</dc:creator>
  <cp:lastModifiedBy>Mona Bjørsvik</cp:lastModifiedBy>
  <cp:revision>6</cp:revision>
  <dcterms:created xsi:type="dcterms:W3CDTF">2013-02-25T10:45:39Z</dcterms:created>
  <dcterms:modified xsi:type="dcterms:W3CDTF">2016-10-07T07:25:21Z</dcterms:modified>
</cp:coreProperties>
</file>